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23_E8D907AC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77" r:id="rId5"/>
    <p:sldId id="291" r:id="rId6"/>
    <p:sldId id="289" r:id="rId7"/>
    <p:sldId id="279" r:id="rId8"/>
  </p:sldIdLst>
  <p:sldSz cx="12192000" cy="6858000"/>
  <p:notesSz cx="6858000" cy="9144000"/>
  <p:embeddedFontLst>
    <p:embeddedFont>
      <p:font typeface="Pretendard Light" panose="02000403000000020004" pitchFamily="50" charset="-127"/>
      <p:regular r:id="rId9"/>
    </p:embeddedFont>
    <p:embeddedFont>
      <p:font typeface="Pretendard Medium" panose="02000603000000020004" pitchFamily="50" charset="-127"/>
      <p:regular r:id="rId10"/>
    </p:embeddedFont>
    <p:embeddedFont>
      <p:font typeface="Pretendard SemiBold" panose="02000703000000020004" pitchFamily="50" charset="-127"/>
      <p:bold r:id="rId11"/>
    </p:embeddedFont>
    <p:embeddedFont>
      <p:font typeface="Pretendard Thin" panose="02000203000000020004" pitchFamily="50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08E8604-2477-7E15-074C-0E7F66A35709}" name="종렬 한" initials="종한" userId="15ff770a988a3293" providerId="Windows Live"/>
  <p188:author id="{997FE85E-547B-9629-E916-E9BA92998A42}" name="Sangyun Shin" initials="SS" userId="252d483943019c1f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4939"/>
    <a:srgbClr val="314A37"/>
    <a:srgbClr val="F8F8F8"/>
    <a:srgbClr val="FAFAFA"/>
    <a:srgbClr val="264130"/>
    <a:srgbClr val="EEEEEE"/>
    <a:srgbClr val="677A6E"/>
    <a:srgbClr val="26412E"/>
    <a:srgbClr val="033721"/>
    <a:srgbClr val="182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B6C322-1922-4132-9D81-93888FD58E55}" v="190" dt="2023-09-15T15:58:41.928"/>
    <p1510:client id="{39498276-C9AD-4FDB-8134-EFC153948618}" v="84" dt="2023-09-16T04:59:42.456"/>
    <p1510:client id="{955926AD-2DEC-4553-A28F-2F137EC95789}" v="1161" dt="2023-09-16T06:26:51.049"/>
    <p1510:client id="{D66D663B-720F-4BDA-BEA5-F737B7107ED0}" v="2817" dt="2023-09-16T06:27:39.8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4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comments/modernComment_123_E8D907A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E1FB818-9040-4A56-AE9B-0238C4071C9C}" authorId="{997FE85E-547B-9629-E916-E9BA92998A42}" created="2023-09-16T06:14:40.879">
    <pc:sldMkLst xmlns:pc="http://schemas.microsoft.com/office/powerpoint/2013/main/command">
      <pc:docMk/>
      <pc:sldMk cId="3906537388" sldId="291"/>
    </pc:sldMkLst>
    <p188:replyLst>
      <p188:reply id="{953FECF6-430E-4BB4-BC14-8FC573A943F9}" authorId="{E08E8604-2477-7E15-074C-0E7F66A35709}" created="2023-09-16T06:15:53.271">
        <p188:txBody>
          <a:bodyPr/>
          <a:lstStyle/>
          <a:p>
            <a:r>
              <a:rPr lang="ko-KR" altLang="en-US"/>
              <a:t>충분해보입니다</a:t>
            </a:r>
          </a:p>
        </p188:txBody>
      </p188:reply>
      <p188:reply id="{00B62BF9-7D14-4F50-AA69-74C3FA8251AD}" authorId="{E08E8604-2477-7E15-074C-0E7F66A35709}" created="2023-09-16T06:16:40.754">
        <p188:txBody>
          <a:bodyPr/>
          <a:lstStyle/>
          <a:p>
            <a:r>
              <a:rPr lang="ko-KR" altLang="en-US"/>
              <a:t>생각보다 ppt 만들게 거의 없어서 미리 PR 올려보고 다른 팀원분들 의견 들어보는게 좋을 것 같아요</a:t>
            </a:r>
          </a:p>
        </p188:txBody>
      </p188:reply>
      <p188:reply id="{03EEF18D-970B-4AF0-9191-642CD1922878}" authorId="{997FE85E-547B-9629-E916-E9BA92998A42}" created="2023-09-16T06:16:41.663">
        <p188:txBody>
          <a:bodyPr/>
          <a:lstStyle/>
          <a:p>
            <a:r>
              <a:rPr lang="en-US"/>
              <a:t>넵 그러면 지우고 제출할까요</a:t>
            </a:r>
          </a:p>
        </p188:txBody>
      </p188:reply>
      <p188:reply id="{365E3112-21F6-4691-80B7-7201587787B7}" authorId="{997FE85E-547B-9629-E916-E9BA92998A42}" created="2023-09-16T06:16:58.866">
        <p188:txBody>
          <a:bodyPr/>
          <a:lstStyle/>
          <a:p>
            <a:r>
              <a:rPr lang="en-US"/>
              <a:t>앗 넵</a:t>
            </a:r>
          </a:p>
        </p188:txBody>
      </p188:reply>
      <p188:reply id="{330AE39B-CB78-4D53-B6B5-20C7BD8A9F58}" authorId="{E08E8604-2477-7E15-074C-0E7F66A35709}" created="2023-09-16T06:18:57.155">
        <p188:txBody>
          <a:bodyPr/>
          <a:lstStyle/>
          <a:p>
            <a:r>
              <a:rPr lang="ko-KR" altLang="en-US"/>
              <a:t>네 이제 원본 복사했으니 지우고 올리면 될 것 같습니다</a:t>
            </a:r>
          </a:p>
        </p188:txBody>
      </p188:reply>
      <p188:reply id="{5AD16292-F4D1-474C-8964-EAF796B4E578}" authorId="{997FE85E-547B-9629-E916-E9BA92998A42}" created="2023-09-16T06:21:14.918">
        <p188:txBody>
          <a:bodyPr/>
          <a:lstStyle/>
          <a:p>
            <a:r>
              <a:rPr lang="en-US"/>
              <a:t>넵넵</a:t>
            </a:r>
          </a:p>
        </p188:txBody>
      </p188:reply>
      <p188:reply id="{2787F90B-91B6-4982-94A7-136B4C25988B}" authorId="{997FE85E-547B-9629-E916-E9BA92998A42}" created="2023-09-16T06:25:10.469">
        <p188:txBody>
          <a:bodyPr/>
          <a:lstStyle/>
          <a:p>
            <a:r>
              <a:rPr lang="en-US"/>
              <a:t>제출은 제가 할까요?</a:t>
            </a:r>
          </a:p>
        </p188:txBody>
      </p188:reply>
      <p188:reply id="{BEC77B76-9E53-4024-A065-173BE8A97456}" authorId="{E08E8604-2477-7E15-074C-0E7F66A35709}" created="2023-09-16T06:25:49.362">
        <p188:txBody>
          <a:bodyPr/>
          <a:lstStyle/>
          <a:p>
            <a:r>
              <a:rPr lang="ko-KR" altLang="en-US"/>
              <a:t>아 네 그렇게 해주시면 감사합니다</a:t>
            </a:r>
          </a:p>
        </p188:txBody>
      </p188:reply>
      <p188:reply id="{49A9D564-D8D5-440D-958B-457CF86B1B8F}" authorId="{E08E8604-2477-7E15-074C-0E7F66A35709}" created="2023-09-16T06:26:15.969">
        <p188:txBody>
          <a:bodyPr/>
          <a:lstStyle/>
          <a:p>
            <a:r>
              <a:rPr lang="ko-KR" altLang="en-US"/>
              <a:t>Repository clone 하던 중이었습니다...</a:t>
            </a:r>
          </a:p>
        </p188:txBody>
      </p188:reply>
      <p188:reply id="{FA0BC6AD-8E16-45F8-9D7B-BB748C75F226}" authorId="{997FE85E-547B-9629-E916-E9BA92998A42}" created="2023-09-16T06:26:44.034">
        <p188:txBody>
          <a:bodyPr/>
          <a:lstStyle/>
          <a:p>
            <a:r>
              <a:rPr lang="en-US"/>
              <a:t>앗 그러면 해주시면 감사하겠습니다</a:t>
            </a:r>
          </a:p>
        </p188:txBody>
      </p188:reply>
      <p188:reply id="{72C02447-F8A6-4FB1-8017-0BDC675FD76E}" authorId="{997FE85E-547B-9629-E916-E9BA92998A42}" created="2023-09-16T06:26:51.049">
        <p188:txBody>
          <a:bodyPr/>
          <a:lstStyle/>
          <a:p>
            <a:r>
              <a:rPr lang="en-US"/>
              <a:t>방법 찾아보고 있었어서,,</a:t>
            </a:r>
          </a:p>
        </p188:txBody>
      </p188:reply>
    </p188:replyLst>
    <p188:txBody>
      <a:bodyPr/>
      <a:lstStyle/>
      <a:p>
        <a:r>
          <a:rPr lang="en-US"/>
          <a:t>완성된것같은데 더 할게 있을까요?</a:t>
        </a:r>
      </a:p>
    </p188:txBody>
  </p188:cm>
</p188:cmLst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CE876-ACBF-C374-2F54-037CAF6157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7534881-9873-31F6-2A28-8DFC66CA7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B3DAA4-E235-8762-65E5-4AC72B4FA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016427-8A24-FE6D-5AD0-C5095DAEE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6B0A98-BCB6-46D3-9D29-E9F8E2261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0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99A2F6-DBE2-409D-096C-E506DDFE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BD0C48-90AD-12D8-31B4-F6C158A39E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5B1126-DAAC-145C-972A-A349536D0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E8AAC3-8184-2838-DA4B-75A924CE6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479F24-44DE-D30B-F591-4412C448E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127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63DDBE-0879-5FC2-F70A-C40617BB7B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DE0BFE-3856-CEFD-9F57-37E90A58C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7276FE-25D2-257A-9F59-C406D36DE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856046-C73A-C261-0FA7-55A00D019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794A00-6BB0-2CE4-63EE-B67BA49E8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520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CD073-A08E-F936-E7C4-5F9FBCBE9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D6E69-44DC-46E5-0732-84792F073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2C96B2-C6C5-9B12-6FFE-376E65DCF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5A89BF-EA19-312A-2C75-BB9D9849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BA3E9D-BE30-F4F0-7FF4-86BF9006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081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8513F-C82C-14EA-10FE-AA7180E51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869ACF-8DA2-F8DA-3656-7F62560C0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E19D87-1E88-CBC2-6E7F-EE9A6428D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D36930-260D-553F-E38C-57BB5D970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1C1442-0F1B-B822-5EA1-E9D243CAC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62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F73637-814F-D307-0BD4-C4C9CB9B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2511E1-A2D2-10ED-938D-56F2C6DF47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F50D1B-A746-298B-181A-70D7A20E8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FD6D94-7708-D51E-72DD-D9F45F590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A70AAC-8643-9DD3-198D-C04921F6E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82F3CC-B418-A31E-9E82-DD830E0D6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173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FCF3C7-56BD-E051-9356-6D78CCF1E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E5CAF4-302B-B3C0-A9F5-F1DCFBA0B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D92745-44D7-8650-0FB4-EBA715CF1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8BD420-0979-CC8D-1CF9-E24369CD5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5B6FB2C-65BB-4A0B-FE82-74D71C7C73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7E32871-FEEE-F247-089C-7B28E210F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2A0B6DA-90B3-7CAB-C1B1-09CC433E5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4D9594-1946-F444-E1F9-8AA74052C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589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CD5A4-9A54-7BA2-E4C2-09FFB7CCF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E46C53-CEB0-CE8A-4778-540C5A241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F1E8C9-6379-F0FB-EAA2-30BB4E7B3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AC48F19-49D4-2607-C3CA-F811FC881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454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E2D95E-1CFE-6AFF-26E7-F509B9DE2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3743E8-F3A4-F0DD-A788-5DD6E6875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A6B9BC-D9C1-BD61-5376-7F5CBB1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666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9BDD4-4548-18BA-E063-524D60796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6F9DA-160D-C039-ADD9-49D79E3FB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6992A8-2938-3751-DEC5-D2EA709D6D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D922C9-2B61-6634-E7FF-8BF209764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6862F1-E0A7-C147-521D-D2E467485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1F106C-9470-3A38-0C8D-FB7C51CF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772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7C1C7-A4FE-3F5F-8418-E3D2E0489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9B02E89-95CF-62F2-3E83-C1D382BE15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AEBFD0-970D-F4FD-BD68-89FBA4D314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4B8551-8DE7-D34E-245F-40F643C1C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F743E9-F694-78D3-B6FE-3222D3B6E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044DB5-2DC7-ED28-88B9-311289731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87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1F479CF-E5E3-A9A6-CC06-31C272B1F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811FA1-FFFC-FE8B-DC08-C44541E5A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98A171-F2A8-7EB7-918A-C7FED8A800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defRPr>
            </a:lvl1pPr>
          </a:lstStyle>
          <a:p>
            <a:fld id="{FBDA429F-C47E-4C45-B5EC-03BEE8A1DE28}" type="datetimeFigureOut">
              <a:rPr lang="ko-KR" altLang="en-US" smtClean="0"/>
              <a:pPr/>
              <a:t>2023-09-16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C8D7F-335F-DE66-16A2-753CA8638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D0D49E-8239-45DD-7706-84BB8CBA2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defRPr>
            </a:lvl1pPr>
          </a:lstStyle>
          <a:p>
            <a:fld id="{D1060FB5-99A7-4C1A-ADDD-913C5704A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147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microsoft.com/office/2018/10/relationships/comments" Target="../comments/modernComment_123_E8D907AC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그래픽, 그린, 스크린샷, 디자인이(가) 표시된 사진&#10;&#10;자동 생성된 설명">
            <a:extLst>
              <a:ext uri="{FF2B5EF4-FFF2-40B4-BE49-F238E27FC236}">
                <a16:creationId xmlns:a16="http://schemas.microsoft.com/office/drawing/2014/main" id="{5973DB72-5083-26EE-4B77-1B2340D2BE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29C57F9-B3E8-4719-631D-2D21FB125F89}"/>
              </a:ext>
            </a:extLst>
          </p:cNvPr>
          <p:cNvCxnSpPr/>
          <p:nvPr/>
        </p:nvCxnSpPr>
        <p:spPr>
          <a:xfrm>
            <a:off x="8327355" y="914400"/>
            <a:ext cx="0" cy="504178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6498E0D-2A45-ED00-0BBD-6E1721D65CE2}"/>
              </a:ext>
            </a:extLst>
          </p:cNvPr>
          <p:cNvSpPr txBox="1"/>
          <p:nvPr/>
        </p:nvSpPr>
        <p:spPr>
          <a:xfrm>
            <a:off x="6647331" y="1135549"/>
            <a:ext cx="1838129" cy="24006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en-US" altLang="ko-KR" sz="15000">
                <a:solidFill>
                  <a:schemeClr val="bg1"/>
                </a:solidFill>
                <a:latin typeface="Pretendard Thin"/>
                <a:ea typeface="Pretendard Thin"/>
                <a:cs typeface="Pretendard Thin"/>
              </a:rPr>
              <a:t>4</a:t>
            </a:r>
            <a:endParaRPr lang="en-US" altLang="ko-KR" sz="15000">
              <a:solidFill>
                <a:schemeClr val="bg1"/>
              </a:solidFill>
              <a:latin typeface="Pretendard Thin" panose="02000203000000020004" pitchFamily="50" charset="-127"/>
              <a:ea typeface="Pretendard Thin" panose="02000203000000020004" pitchFamily="50" charset="-127"/>
              <a:cs typeface="Pretendard Thin" panose="020002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21CA77-5FE1-AB18-E60F-F7DD65BCD411}"/>
              </a:ext>
            </a:extLst>
          </p:cNvPr>
          <p:cNvSpPr txBox="1"/>
          <p:nvPr/>
        </p:nvSpPr>
        <p:spPr>
          <a:xfrm>
            <a:off x="8337346" y="3303037"/>
            <a:ext cx="2085827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>
                <a:solidFill>
                  <a:schemeClr val="bg1"/>
                </a:solidFill>
                <a:latin typeface="Pretendard Medium"/>
                <a:ea typeface="Pretendard Medium"/>
                <a:cs typeface="Pretendard Medium"/>
              </a:rPr>
              <a:t>기대 효과</a:t>
            </a:r>
            <a:endParaRPr lang="ko-KR" altLang="en-US" sz="400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79B5BA0-0DB2-17A7-136C-A92849B1E20A}"/>
              </a:ext>
            </a:extLst>
          </p:cNvPr>
          <p:cNvSpPr/>
          <p:nvPr/>
        </p:nvSpPr>
        <p:spPr>
          <a:xfrm>
            <a:off x="8327355" y="1035697"/>
            <a:ext cx="1210342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C16179-D01C-3790-42EB-84130C3BD9DB}"/>
              </a:ext>
            </a:extLst>
          </p:cNvPr>
          <p:cNvSpPr txBox="1"/>
          <p:nvPr/>
        </p:nvSpPr>
        <p:spPr>
          <a:xfrm>
            <a:off x="8293551" y="990700"/>
            <a:ext cx="1279421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200">
                <a:solidFill>
                  <a:srgbClr val="26412E"/>
                </a:solidFill>
                <a:latin typeface="Pretendard Light"/>
                <a:ea typeface="Pretendard Light"/>
                <a:cs typeface="Pretendard Light"/>
              </a:rPr>
              <a:t>학습 도우미</a:t>
            </a:r>
            <a:endParaRPr lang="ko-KR" altLang="en-US" sz="1200">
              <a:solidFill>
                <a:srgbClr val="26412E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842AAE-1EF1-A5DB-3A2D-A4D2E475CF24}"/>
              </a:ext>
            </a:extLst>
          </p:cNvPr>
          <p:cNvSpPr txBox="1"/>
          <p:nvPr/>
        </p:nvSpPr>
        <p:spPr>
          <a:xfrm>
            <a:off x="8358090" y="4504606"/>
            <a:ext cx="291687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ko-KR" altLang="en-US" sz="2000">
                <a:solidFill>
                  <a:schemeClr val="bg1"/>
                </a:solidFill>
                <a:latin typeface="Pretendard Light"/>
                <a:ea typeface="Pretendard Light"/>
                <a:cs typeface="Pretendard Light"/>
              </a:rPr>
              <a:t>효율적인 학습 효과 </a:t>
            </a:r>
          </a:p>
          <a:p>
            <a:pPr marL="342900" indent="-342900">
              <a:buFont typeface="Arial"/>
              <a:buChar char="•"/>
            </a:pPr>
            <a:r>
              <a:rPr lang="ko-KR" altLang="en-US" sz="2000">
                <a:solidFill>
                  <a:schemeClr val="bg1"/>
                </a:solidFill>
                <a:latin typeface="Pretendard Light"/>
                <a:ea typeface="Pretendard Light"/>
                <a:cs typeface="Pretendard Light"/>
              </a:rPr>
              <a:t>개별화된 학습 보조 </a:t>
            </a:r>
          </a:p>
          <a:p>
            <a:pPr marL="342900" indent="-342900">
              <a:buFont typeface="Arial"/>
              <a:buChar char="•"/>
            </a:pPr>
            <a:r>
              <a:rPr lang="ko-KR" altLang="en-US" sz="2000">
                <a:solidFill>
                  <a:schemeClr val="bg1"/>
                </a:solidFill>
                <a:latin typeface="Pretendard Light"/>
                <a:ea typeface="Pretendard Light"/>
                <a:cs typeface="Pretendard Light"/>
              </a:rPr>
              <a:t>교과목 커뮤니티 구축 </a:t>
            </a:r>
            <a:endParaRPr lang="ko-KR" altLang="en-US" sz="200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4594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래픽 8">
            <a:extLst>
              <a:ext uri="{FF2B5EF4-FFF2-40B4-BE49-F238E27FC236}">
                <a16:creationId xmlns:a16="http://schemas.microsoft.com/office/drawing/2014/main" id="{B4749C2F-6A9B-289C-A733-CBAECF0864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53213" y="6440415"/>
            <a:ext cx="1244082" cy="2972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664CAF1-44C3-C75E-B217-072FE7A71F3F}"/>
              </a:ext>
            </a:extLst>
          </p:cNvPr>
          <p:cNvSpPr txBox="1"/>
          <p:nvPr/>
        </p:nvSpPr>
        <p:spPr>
          <a:xfrm>
            <a:off x="428626" y="860733"/>
            <a:ext cx="2095499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endParaRPr lang="ko-KR" altLang="en-US" sz="1600">
              <a:solidFill>
                <a:srgbClr val="2641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6D04065-C296-C1C3-0DBF-7D89DB558CDC}"/>
              </a:ext>
            </a:extLst>
          </p:cNvPr>
          <p:cNvCxnSpPr>
            <a:cxnSpLocks/>
          </p:cNvCxnSpPr>
          <p:nvPr/>
        </p:nvCxnSpPr>
        <p:spPr>
          <a:xfrm>
            <a:off x="394705" y="830424"/>
            <a:ext cx="11402590" cy="0"/>
          </a:xfrm>
          <a:prstGeom prst="line">
            <a:avLst/>
          </a:prstGeom>
          <a:ln w="25400">
            <a:solidFill>
              <a:srgbClr val="2641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3A1E1CB-D541-64AC-F7E0-5AA99A0AC8CE}"/>
              </a:ext>
            </a:extLst>
          </p:cNvPr>
          <p:cNvSpPr txBox="1">
            <a:spLocks/>
          </p:cNvSpPr>
          <p:nvPr/>
        </p:nvSpPr>
        <p:spPr>
          <a:xfrm>
            <a:off x="394705" y="429846"/>
            <a:ext cx="12880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200">
                <a:solidFill>
                  <a:srgbClr val="26413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기대 효과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7BFF4B-21BA-EC61-FBEC-4FD94CDBD18A}"/>
              </a:ext>
            </a:extLst>
          </p:cNvPr>
          <p:cNvSpPr txBox="1"/>
          <p:nvPr/>
        </p:nvSpPr>
        <p:spPr>
          <a:xfrm>
            <a:off x="10668291" y="555718"/>
            <a:ext cx="1129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페이지 수 </a:t>
            </a:r>
            <a:r>
              <a:rPr lang="en-US" altLang="ko-KR" sz="120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000</a:t>
            </a:r>
            <a:endParaRPr lang="ko-KR" altLang="en-US" sz="1200">
              <a:solidFill>
                <a:srgbClr val="2641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1E9267A-9B12-0BAB-5994-B763FAADD3A2}"/>
              </a:ext>
            </a:extLst>
          </p:cNvPr>
          <p:cNvGrpSpPr/>
          <p:nvPr/>
        </p:nvGrpSpPr>
        <p:grpSpPr>
          <a:xfrm>
            <a:off x="670581" y="1470635"/>
            <a:ext cx="3240000" cy="4595852"/>
            <a:chOff x="871250" y="1451179"/>
            <a:chExt cx="3240000" cy="4595852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BA2E66E-41A9-9A4A-46B1-A08D16BD7D20}"/>
                </a:ext>
              </a:extLst>
            </p:cNvPr>
            <p:cNvSpPr/>
            <p:nvPr/>
          </p:nvSpPr>
          <p:spPr>
            <a:xfrm>
              <a:off x="871250" y="1451179"/>
              <a:ext cx="3240000" cy="720000"/>
            </a:xfrm>
            <a:prstGeom prst="rect">
              <a:avLst/>
            </a:prstGeom>
            <a:solidFill>
              <a:srgbClr val="314939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C92B229-F7C4-C5A3-92F7-45A2892977CC}"/>
                </a:ext>
              </a:extLst>
            </p:cNvPr>
            <p:cNvSpPr/>
            <p:nvPr/>
          </p:nvSpPr>
          <p:spPr>
            <a:xfrm>
              <a:off x="871250" y="2171179"/>
              <a:ext cx="3240000" cy="3875852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46E8975-5FC8-98E9-D279-52E85A132AC2}"/>
                </a:ext>
              </a:extLst>
            </p:cNvPr>
            <p:cNvSpPr txBox="1"/>
            <p:nvPr/>
          </p:nvSpPr>
          <p:spPr>
            <a:xfrm>
              <a:off x="1117745" y="4680920"/>
              <a:ext cx="2747010" cy="92333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 err="1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OCR기술과</a:t>
              </a:r>
              <a: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</a:t>
              </a:r>
              <a:r>
                <a:rPr lang="ko-KR" altLang="en-US" err="1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GPT를</a:t>
              </a:r>
              <a: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활용해</a:t>
              </a:r>
              <a:endPara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algn="ctr"/>
              <a: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필요한 지식을 </a:t>
              </a:r>
              <a:b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</a:br>
              <a: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쉽고 빠르게 학습 가능 </a:t>
              </a:r>
              <a:endParaRPr 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FDFB3CF-14EF-5329-6ADB-2C66AFEFF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34155" y="2423071"/>
              <a:ext cx="1800000" cy="1800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F9C41E-EED9-A86F-CE79-86BEA2325AF3}"/>
                </a:ext>
              </a:extLst>
            </p:cNvPr>
            <p:cNvSpPr txBox="1"/>
            <p:nvPr/>
          </p:nvSpPr>
          <p:spPr>
            <a:xfrm>
              <a:off x="1117745" y="1599803"/>
              <a:ext cx="27470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>
                  <a:solidFill>
                    <a:schemeClr val="bg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효율적인 학습 효과</a:t>
              </a:r>
              <a:endParaRPr lang="ko-KR" altLang="en-US" sz="280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C1D8E66-BB8F-085A-130D-79AFCA6F88C9}"/>
              </a:ext>
            </a:extLst>
          </p:cNvPr>
          <p:cNvGrpSpPr/>
          <p:nvPr/>
        </p:nvGrpSpPr>
        <p:grpSpPr>
          <a:xfrm>
            <a:off x="4452495" y="1470635"/>
            <a:ext cx="3240000" cy="4595852"/>
            <a:chOff x="4452495" y="1470635"/>
            <a:chExt cx="3240000" cy="459585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570098A-D7BB-A42F-2702-35EBC9C8E12D}"/>
                </a:ext>
              </a:extLst>
            </p:cNvPr>
            <p:cNvSpPr/>
            <p:nvPr/>
          </p:nvSpPr>
          <p:spPr>
            <a:xfrm>
              <a:off x="4452495" y="1470635"/>
              <a:ext cx="3240000" cy="720000"/>
            </a:xfrm>
            <a:prstGeom prst="rect">
              <a:avLst/>
            </a:prstGeom>
            <a:solidFill>
              <a:srgbClr val="314939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56D864F-63F4-846B-7DD9-2DFB0B0DB237}"/>
                </a:ext>
              </a:extLst>
            </p:cNvPr>
            <p:cNvSpPr/>
            <p:nvPr/>
          </p:nvSpPr>
          <p:spPr>
            <a:xfrm>
              <a:off x="4452495" y="2190635"/>
              <a:ext cx="3240000" cy="3875852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D77B940-24EE-0D3E-7D6D-C5E7A2F021B2}"/>
                </a:ext>
              </a:extLst>
            </p:cNvPr>
            <p:cNvSpPr txBox="1"/>
            <p:nvPr/>
          </p:nvSpPr>
          <p:spPr>
            <a:xfrm>
              <a:off x="4698990" y="4542421"/>
              <a:ext cx="274701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 err="1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챗봇과</a:t>
              </a:r>
              <a: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상호작용으로</a:t>
              </a:r>
            </a:p>
            <a:p>
              <a:pPr algn="ctr"/>
              <a:r>
                <a:rPr lang="ko-KR" altLang="ko-KR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사용자의 개인적 니즈와 학습 도움을 파악하고 </a:t>
              </a:r>
              <a:endParaRPr lang="ko-KR" altLang="en-US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algn="ctr"/>
              <a: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개별</a:t>
              </a:r>
              <a:r>
                <a:rPr lang="ko-KR" altLang="ko-KR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 지원</a:t>
              </a:r>
              <a: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 가능 </a:t>
              </a:r>
              <a:endParaRPr lang="ko-KR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69A01B0-4834-5E73-5F3E-215590A82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172495" y="2423071"/>
              <a:ext cx="1800000" cy="180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649216C-B2FD-CB0A-9AE5-1C48F84DDDCA}"/>
                </a:ext>
              </a:extLst>
            </p:cNvPr>
            <p:cNvSpPr txBox="1"/>
            <p:nvPr/>
          </p:nvSpPr>
          <p:spPr>
            <a:xfrm>
              <a:off x="4722495" y="1599803"/>
              <a:ext cx="27470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>
                  <a:solidFill>
                    <a:schemeClr val="bg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개별화된 학습 보조</a:t>
              </a:r>
              <a:endParaRPr lang="ko-KR" altLang="en-US" sz="280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1C8A76C-685F-8193-6768-1ED6064B8572}"/>
              </a:ext>
            </a:extLst>
          </p:cNvPr>
          <p:cNvGrpSpPr/>
          <p:nvPr/>
        </p:nvGrpSpPr>
        <p:grpSpPr>
          <a:xfrm>
            <a:off x="8234409" y="1470635"/>
            <a:ext cx="3240000" cy="4595852"/>
            <a:chOff x="8003965" y="1470635"/>
            <a:chExt cx="3240000" cy="4595852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40907A5E-E1D8-6961-A743-4FD03B3DBE0F}"/>
                </a:ext>
              </a:extLst>
            </p:cNvPr>
            <p:cNvSpPr/>
            <p:nvPr/>
          </p:nvSpPr>
          <p:spPr>
            <a:xfrm>
              <a:off x="8003965" y="1470635"/>
              <a:ext cx="3240000" cy="720000"/>
            </a:xfrm>
            <a:prstGeom prst="rect">
              <a:avLst/>
            </a:prstGeom>
            <a:solidFill>
              <a:srgbClr val="314939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5639597-F0F3-E68B-0678-D7923DA49A98}"/>
                </a:ext>
              </a:extLst>
            </p:cNvPr>
            <p:cNvSpPr/>
            <p:nvPr/>
          </p:nvSpPr>
          <p:spPr>
            <a:xfrm>
              <a:off x="8003965" y="2190635"/>
              <a:ext cx="3240000" cy="3875852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A538B99-249D-2000-0BC8-C0493FDD395D}"/>
                </a:ext>
              </a:extLst>
            </p:cNvPr>
            <p:cNvSpPr txBox="1"/>
            <p:nvPr/>
          </p:nvSpPr>
          <p:spPr>
            <a:xfrm>
              <a:off x="8246185" y="4680920"/>
              <a:ext cx="27470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교과목 커뮤니티를 형성해</a:t>
              </a:r>
              <a:endParaRPr lang="en-US" altLang="ko-KR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endParaRPr>
            </a:p>
            <a:p>
              <a:pPr algn="ctr"/>
              <a:r>
                <a:rPr lang="ko-KR" altLang="ko-KR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생성된 질문과 학습 자료를 학우들과 공유 </a:t>
              </a:r>
              <a:r>
                <a:rPr lang="ko-KR" altLang="en-US">
                  <a:latin typeface="Pretendard Light" panose="02000403000000020004" pitchFamily="50" charset="-127"/>
                  <a:ea typeface="Pretendard Light" panose="02000403000000020004" pitchFamily="50" charset="-127"/>
                  <a:cs typeface="Pretendard Light" panose="02000403000000020004" pitchFamily="50" charset="-127"/>
                </a:rPr>
                <a:t>가능 </a:t>
              </a: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ABB56FE-2DFD-FF1E-5548-57E00D041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719690" y="2423071"/>
              <a:ext cx="1800000" cy="1800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8243AC-3549-7E8B-0B7B-DCE5F1DA7B42}"/>
                </a:ext>
              </a:extLst>
            </p:cNvPr>
            <p:cNvSpPr txBox="1"/>
            <p:nvPr/>
          </p:nvSpPr>
          <p:spPr>
            <a:xfrm>
              <a:off x="8246185" y="1599803"/>
              <a:ext cx="27470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>
                  <a:solidFill>
                    <a:schemeClr val="bg1"/>
                  </a:solidFill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교과목 커뮤니티 구축</a:t>
              </a:r>
              <a:endParaRPr lang="ko-KR" altLang="en-US" sz="280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653738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스크린샷, 폰트, 그린이(가) 표시된 사진&#10;&#10;자동 생성된 설명">
            <a:extLst>
              <a:ext uri="{FF2B5EF4-FFF2-40B4-BE49-F238E27FC236}">
                <a16:creationId xmlns:a16="http://schemas.microsoft.com/office/drawing/2014/main" id="{EA5F516A-7D17-60BF-6F80-9ABE14DED67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643A2F-E325-EE3A-9ADD-5408D8EF5C4C}"/>
              </a:ext>
            </a:extLst>
          </p:cNvPr>
          <p:cNvSpPr txBox="1"/>
          <p:nvPr/>
        </p:nvSpPr>
        <p:spPr>
          <a:xfrm>
            <a:off x="2652319" y="2828836"/>
            <a:ext cx="6887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accent4">
                    <a:lumMod val="40000"/>
                    <a:lumOff val="60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Q</a:t>
            </a:r>
            <a:r>
              <a:rPr lang="en-US" altLang="ko-KR" sz="7000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&amp; </a:t>
            </a:r>
            <a:r>
              <a:rPr lang="en-US" altLang="ko-KR" sz="7000" dirty="0">
                <a:solidFill>
                  <a:schemeClr val="accent4">
                    <a:lumMod val="40000"/>
                    <a:lumOff val="60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</a:t>
            </a:r>
            <a:endParaRPr lang="ko-KR" altLang="en-US" sz="7000" dirty="0">
              <a:solidFill>
                <a:schemeClr val="accent4">
                  <a:lumMod val="40000"/>
                  <a:lumOff val="60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4570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스크린샷, 폰트, 그린이(가) 표시된 사진&#10;&#10;자동 생성된 설명">
            <a:extLst>
              <a:ext uri="{FF2B5EF4-FFF2-40B4-BE49-F238E27FC236}">
                <a16:creationId xmlns:a16="http://schemas.microsoft.com/office/drawing/2014/main" id="{EA5F516A-7D17-60BF-6F80-9ABE14DED67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1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643A2F-E325-EE3A-9ADD-5408D8EF5C4C}"/>
              </a:ext>
            </a:extLst>
          </p:cNvPr>
          <p:cNvSpPr txBox="1"/>
          <p:nvPr/>
        </p:nvSpPr>
        <p:spPr>
          <a:xfrm>
            <a:off x="2652319" y="2828836"/>
            <a:ext cx="6887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감사합니다</a:t>
            </a:r>
            <a:r>
              <a:rPr lang="en-US" altLang="ko-KR" sz="700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.</a:t>
            </a:r>
            <a:endParaRPr lang="ko-KR" altLang="en-US" sz="7000">
              <a:solidFill>
                <a:schemeClr val="bg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1397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4000" smtClean="0">
            <a:solidFill>
              <a:schemeClr val="tx1"/>
            </a:solidFill>
            <a:latin typeface="Noto Sans CJK KR Light" panose="020B0300000000000000" pitchFamily="34" charset="-127"/>
            <a:ea typeface="Noto Sans CJK KR Light" panose="020B0300000000000000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3EB85733FE23B4897BBEF11A21F6898" ma:contentTypeVersion="0" ma:contentTypeDescription="새 문서를 만듭니다." ma:contentTypeScope="" ma:versionID="ab691783de03aa8233c9302902543e2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6b71a8a89f8f7d9719d4d8d25a9f3b4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88DF8CC-8689-4341-96AC-F866079247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B054071-C70F-458E-A684-E8AE5F184F50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28FAC38-4289-4C6A-A896-DC5E4CFB75F7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66</Words>
  <Application>Microsoft Office PowerPoint</Application>
  <PresentationFormat>와이드스크린</PresentationFormat>
  <Paragraphs>20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Pretendard Light</vt:lpstr>
      <vt:lpstr>Arial</vt:lpstr>
      <vt:lpstr>Pretendard Medium</vt:lpstr>
      <vt:lpstr>맑은 고딕</vt:lpstr>
      <vt:lpstr>Pretendard SemiBold</vt:lpstr>
      <vt:lpstr>Pretendard Thin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임재열</dc:creator>
  <cp:lastModifiedBy>종렬 한</cp:lastModifiedBy>
  <cp:revision>2</cp:revision>
  <dcterms:created xsi:type="dcterms:W3CDTF">2023-03-29T06:32:12Z</dcterms:created>
  <dcterms:modified xsi:type="dcterms:W3CDTF">2023-09-16T06:27:39Z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0x01010023EB85733FE23B4897BBEF11A21F6898</vt:lpwstr>
  </property>
</Properties>
</file>

<file path=docProps/thumbnail.jpeg>
</file>